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75" r:id="rId10"/>
    <p:sldId id="266" r:id="rId11"/>
    <p:sldId id="267" r:id="rId12"/>
    <p:sldId id="268" r:id="rId13"/>
    <p:sldId id="262" r:id="rId14"/>
    <p:sldId id="263" r:id="rId15"/>
    <p:sldId id="276" r:id="rId16"/>
    <p:sldId id="265" r:id="rId17"/>
    <p:sldId id="277" r:id="rId18"/>
    <p:sldId id="271" r:id="rId19"/>
    <p:sldId id="274" r:id="rId20"/>
    <p:sldId id="278" r:id="rId21"/>
    <p:sldId id="279" r:id="rId22"/>
    <p:sldId id="280" r:id="rId23"/>
    <p:sldId id="283" r:id="rId24"/>
    <p:sldId id="272" r:id="rId25"/>
    <p:sldId id="273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176B32-E0A7-4EE4-B426-C57F2AB83119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E5BDD7-CE5E-4923-9251-8ADE896779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 &amp; Cheer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r>
              <a:rPr lang="en-US" dirty="0" smtClean="0"/>
              <a:t>Helping Staff Adjust their Actions to Match Your Mission &amp; Goals</a:t>
            </a:r>
          </a:p>
          <a:p>
            <a:endParaRPr lang="en-US" dirty="0" smtClean="0"/>
          </a:p>
          <a:p>
            <a:r>
              <a:rPr lang="en-US" dirty="0" smtClean="0"/>
              <a:t>Dr. Douglas Bell</a:t>
            </a:r>
          </a:p>
          <a:p>
            <a:r>
              <a:rPr lang="en-US" dirty="0" smtClean="0"/>
              <a:t>dbell22@kennesaw.edu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memorable statement the lays out the main purpose of th</a:t>
            </a:r>
            <a:r>
              <a:rPr lang="en-US" dirty="0" smtClean="0"/>
              <a:t>e organization which you hope to achieve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slightly more detailed statement that gives large chunks of information about the key purposes you serve that guide you toward your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multiple brief targets you wish to achieve for the year (can make more frequent time frames) that guide you in meeting your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 the Mission, Vision,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order for the staff to use practices which support the vision, mission, and goals they must know those statements</a:t>
            </a:r>
          </a:p>
          <a:p>
            <a:r>
              <a:rPr lang="en-US" dirty="0" smtClean="0"/>
              <a:t>Have them printed in the work environment (prominently displayed)</a:t>
            </a:r>
          </a:p>
          <a:p>
            <a:r>
              <a:rPr lang="en-US" dirty="0" smtClean="0"/>
              <a:t>Have them in writing in important documents (such as handbooks)</a:t>
            </a:r>
          </a:p>
          <a:p>
            <a:r>
              <a:rPr lang="en-US" dirty="0" smtClean="0"/>
              <a:t>Have them signed annually</a:t>
            </a:r>
          </a:p>
          <a:p>
            <a:r>
              <a:rPr lang="en-US" dirty="0" smtClean="0"/>
              <a:t>Revisit and remind frequently</a:t>
            </a:r>
          </a:p>
          <a:p>
            <a:r>
              <a:rPr lang="en-US" dirty="0" smtClean="0"/>
              <a:t>The most important and powerful is communicating these </a:t>
            </a:r>
            <a:r>
              <a:rPr lang="en-US" dirty="0" smtClean="0"/>
              <a:t>personally and informally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Input on the Vision, Mission,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staff need to help in building the vision, mission, and goals</a:t>
            </a:r>
          </a:p>
          <a:p>
            <a:r>
              <a:rPr lang="en-US" dirty="0" smtClean="0"/>
              <a:t>They should be revisited and adjusted annually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Get Input</a:t>
            </a:r>
            <a:br>
              <a:rPr lang="en-US" dirty="0" smtClean="0"/>
            </a:br>
            <a:r>
              <a:rPr lang="en-US" sz="2200" dirty="0" smtClean="0"/>
              <a:t>Use the Text Box Feature to share ideas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Vision, Mission,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Personalize it = avoid parroting the memorized statement</a:t>
            </a:r>
          </a:p>
          <a:p>
            <a:r>
              <a:rPr lang="en-US" dirty="0" smtClean="0"/>
              <a:t>Operationalize it = discuss what it looks like in action frequently (and what it does not look like)</a:t>
            </a:r>
          </a:p>
          <a:p>
            <a:r>
              <a:rPr lang="en-US" dirty="0" smtClean="0"/>
              <a:t>Vary the communication (and do it often)</a:t>
            </a:r>
          </a:p>
          <a:p>
            <a:pPr lvl="1"/>
            <a:r>
              <a:rPr lang="en-US" dirty="0" smtClean="0"/>
              <a:t>Personal interactions</a:t>
            </a:r>
          </a:p>
          <a:p>
            <a:pPr lvl="1"/>
            <a:r>
              <a:rPr lang="en-US" dirty="0" smtClean="0"/>
              <a:t>Personal meetings</a:t>
            </a:r>
          </a:p>
          <a:p>
            <a:pPr lvl="1"/>
            <a:r>
              <a:rPr lang="en-US" dirty="0" smtClean="0"/>
              <a:t>Group meetings</a:t>
            </a:r>
          </a:p>
          <a:p>
            <a:pPr lvl="1"/>
            <a:r>
              <a:rPr lang="en-US" dirty="0" smtClean="0"/>
              <a:t>In writing in different places and times</a:t>
            </a:r>
          </a:p>
          <a:p>
            <a:r>
              <a:rPr lang="en-US" dirty="0" smtClean="0"/>
              <a:t>Make sure the communication is authentic and meaningful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our communication revolving around the vision, mission, and goals primarily to connect to actual practices</a:t>
            </a:r>
          </a:p>
          <a:p>
            <a:pPr lvl="1"/>
            <a:r>
              <a:rPr lang="en-US" dirty="0" smtClean="0"/>
              <a:t>Rather than just memorizing the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</a:t>
            </a:r>
            <a:r>
              <a:rPr lang="en-US" dirty="0" smtClean="0"/>
              <a:t>Meetings</a:t>
            </a:r>
            <a:br>
              <a:rPr lang="en-US" dirty="0" smtClean="0"/>
            </a:br>
            <a:r>
              <a:rPr lang="en-US" sz="2000" dirty="0" smtClean="0"/>
              <a:t>use a stamp to show which one has worked for you or you want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and remind</a:t>
            </a:r>
          </a:p>
          <a:p>
            <a:r>
              <a:rPr lang="en-US" dirty="0" smtClean="0"/>
              <a:t>Give them an opportunity to communicate their feelings about the expected practice</a:t>
            </a:r>
            <a:endParaRPr lang="en-US" dirty="0" smtClean="0"/>
          </a:p>
          <a:p>
            <a:r>
              <a:rPr lang="en-US" dirty="0" smtClean="0"/>
              <a:t>Role play to operationalize</a:t>
            </a:r>
          </a:p>
          <a:p>
            <a:r>
              <a:rPr lang="en-US" dirty="0" smtClean="0"/>
              <a:t>Use a T Chart to show positiv</a:t>
            </a:r>
            <a:r>
              <a:rPr lang="en-US" dirty="0" smtClean="0"/>
              <a:t>e and negative examples</a:t>
            </a:r>
          </a:p>
          <a:p>
            <a:r>
              <a:rPr lang="en-US" dirty="0" smtClean="0"/>
              <a:t>Use examples of practice (pictures, videos, or scenarios) and ask for input as how it matches the vision, mission, and goals  and why/why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or Tangible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Posters or charts</a:t>
            </a:r>
          </a:p>
          <a:p>
            <a:r>
              <a:rPr lang="en-US" dirty="0" smtClean="0"/>
              <a:t>This not this signs for practices</a:t>
            </a:r>
          </a:p>
          <a:p>
            <a:r>
              <a:rPr lang="en-US" dirty="0" smtClean="0"/>
              <a:t>Step by step posters for practices in the staff lounge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Stamp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When Teachers Are Not Following Expectations: What is Usually Done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Use the stamp feature to identify those that may not be effective in encouraging the staff to use the appropriate practices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81200"/>
            <a:ext cx="228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Verbal reprimand or yell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2640" y="4419600"/>
            <a:ext cx="22860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Write up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1982986"/>
            <a:ext cx="22860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Expression of Frustration or sarcasm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4419600"/>
            <a:ext cx="22860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Take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to Operate Out of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 yourself permission to address it differently</a:t>
            </a:r>
          </a:p>
          <a:p>
            <a:r>
              <a:rPr lang="en-US" dirty="0" smtClean="0"/>
              <a:t>Avoid</a:t>
            </a:r>
          </a:p>
          <a:p>
            <a:pPr lvl="1"/>
            <a:r>
              <a:rPr lang="en-US" dirty="0" smtClean="0"/>
              <a:t>Communicating in front of others</a:t>
            </a:r>
          </a:p>
          <a:p>
            <a:pPr lvl="1"/>
            <a:r>
              <a:rPr lang="en-US" dirty="0" smtClean="0"/>
              <a:t>Making the staff feel bad or wrong</a:t>
            </a:r>
          </a:p>
          <a:p>
            <a:pPr lvl="1"/>
            <a:r>
              <a:rPr lang="en-US" dirty="0" smtClean="0"/>
              <a:t>The desire to punish or show power</a:t>
            </a:r>
          </a:p>
          <a:p>
            <a:r>
              <a:rPr lang="en-US" dirty="0" smtClean="0"/>
              <a:t>Focus on Caring and Teaching</a:t>
            </a:r>
          </a:p>
          <a:p>
            <a:r>
              <a:rPr lang="en-US" dirty="0" smtClean="0"/>
              <a:t>Communicate respectfully</a:t>
            </a:r>
          </a:p>
          <a:p>
            <a:r>
              <a:rPr lang="en-US" dirty="0" smtClean="0"/>
              <a:t>Holding the expectation is not personal but the way you communicate it is very personal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Calm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things go wrong and you notice staff not following expectations, calm yourself before you interact</a:t>
            </a:r>
          </a:p>
          <a:p>
            <a:r>
              <a:rPr lang="en-US" dirty="0" smtClean="0"/>
              <a:t>Breathe</a:t>
            </a:r>
          </a:p>
          <a:p>
            <a:r>
              <a:rPr lang="en-US" dirty="0" smtClean="0"/>
              <a:t>Offer grace and remember we all make mistakes</a:t>
            </a:r>
          </a:p>
          <a:p>
            <a:r>
              <a:rPr lang="en-US" dirty="0" smtClean="0"/>
              <a:t>In an even tone, ask to see the staff (now or give a time)</a:t>
            </a:r>
          </a:p>
          <a:p>
            <a:r>
              <a:rPr lang="en-US" dirty="0" smtClean="0"/>
              <a:t>Walk away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Emotional Response &amp;Outcome Might a Teacher Have</a:t>
            </a:r>
            <a:br>
              <a:rPr lang="en-US" dirty="0" smtClean="0"/>
            </a:br>
            <a:r>
              <a:rPr lang="en-US" sz="2000" dirty="0" smtClean="0"/>
              <a:t>Use the stamp Feature to Describe the Emotional Outcome for Staff When we Communicate in Inappropriate Ways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1143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fear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3505200"/>
            <a:ext cx="1143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5600" y="5186680"/>
            <a:ext cx="14986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humiliation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5181600"/>
            <a:ext cx="1143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sadness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09850" y="3484880"/>
            <a:ext cx="1143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apathy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1905000"/>
            <a:ext cx="189738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disappointment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920240"/>
            <a:ext cx="11430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Yell or fuss (go off)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69840" y="3669546"/>
            <a:ext cx="1143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Walk away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5181600"/>
            <a:ext cx="1143000" cy="14773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Ignore and do what they want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1828800"/>
            <a:ext cx="12954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Develop poor attendance habits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49160" y="3484880"/>
            <a:ext cx="11430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Gossip and talk behind back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15200" y="5048180"/>
            <a:ext cx="1143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Defend or Justify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64400" y="6096000"/>
            <a:ext cx="1143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Quit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Conferences (Informal </a:t>
            </a:r>
            <a:r>
              <a:rPr lang="en-US" dirty="0" smtClean="0"/>
              <a:t>Meeting to communicate and correct)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need to self calm or share your calm</a:t>
            </a:r>
          </a:p>
          <a:p>
            <a:r>
              <a:rPr lang="en-US" dirty="0" smtClean="0"/>
              <a:t>State </a:t>
            </a:r>
            <a:r>
              <a:rPr lang="en-US" dirty="0" smtClean="0"/>
              <a:t>what you notice</a:t>
            </a:r>
          </a:p>
          <a:p>
            <a:r>
              <a:rPr lang="en-US" dirty="0" smtClean="0"/>
              <a:t>State the expectation and why (be sure to link it to the vision, mission, goals)</a:t>
            </a:r>
          </a:p>
          <a:p>
            <a:r>
              <a:rPr lang="en-US" dirty="0" smtClean="0"/>
              <a:t>Determine how you can help</a:t>
            </a:r>
          </a:p>
          <a:p>
            <a:r>
              <a:rPr lang="en-US" dirty="0" smtClean="0"/>
              <a:t>Make a verbal agreement</a:t>
            </a:r>
          </a:p>
          <a:p>
            <a:r>
              <a:rPr lang="en-US" dirty="0" smtClean="0"/>
              <a:t>Set up a check in time 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Going Gets 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another individual conference</a:t>
            </a:r>
          </a:p>
          <a:p>
            <a:r>
              <a:rPr lang="en-US" dirty="0" smtClean="0"/>
              <a:t>End with an established action if change does not occur (usually the next step would be a performance conference with a performance agreement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Again </a:t>
            </a:r>
            <a:r>
              <a:rPr lang="en-US" dirty="0" smtClean="0"/>
              <a:t>determine what is needed from you to help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Set up a follow up time frame</a:t>
            </a:r>
          </a:p>
          <a:p>
            <a:r>
              <a:rPr lang="en-US" dirty="0" smtClean="0"/>
              <a:t>Repeat this but escalate the next step each time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Celebrate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when change is made</a:t>
            </a:r>
          </a:p>
          <a:p>
            <a:r>
              <a:rPr lang="en-US" dirty="0" smtClean="0"/>
              <a:t>Invite the staff to share how they carry out a policy or let them offer tips</a:t>
            </a:r>
          </a:p>
          <a:p>
            <a:r>
              <a:rPr lang="en-US" dirty="0" smtClean="0"/>
              <a:t>Group celebrations when you notice practices are matching the expectations</a:t>
            </a:r>
          </a:p>
          <a:p>
            <a:r>
              <a:rPr lang="en-US" dirty="0" smtClean="0"/>
              <a:t>Use the blurt out method to share celebration ideas you have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Questions, Comments, Thoughts, &amp; Ideas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641096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dbell22@kennesaw.edu</a:t>
            </a:r>
            <a:endParaRPr lang="en-US" dirty="0"/>
          </a:p>
        </p:txBody>
      </p:sp>
      <p:pic>
        <p:nvPicPr>
          <p:cNvPr id="1026" name="Picture 2" descr="C:\Users\Douglas\AppData\Local\Microsoft\Windows\INetCache\IE\QS3NI6NF\question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600200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7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Text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7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On A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here to offer high quality care and learning to young children</a:t>
            </a:r>
          </a:p>
          <a:p>
            <a:r>
              <a:rPr lang="en-US" dirty="0" smtClean="0"/>
              <a:t>In the chat or using blurt out, tell what other mission (or parts of this mission) we are on</a:t>
            </a:r>
          </a:p>
          <a:p>
            <a:r>
              <a:rPr lang="en-US" dirty="0" smtClean="0"/>
              <a:t>It is imperative that leaders give the message that we are in this together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We Face</a:t>
            </a:r>
            <a:br>
              <a:rPr lang="en-US" dirty="0" smtClean="0"/>
            </a:br>
            <a:r>
              <a:rPr lang="en-US" sz="2000" dirty="0" smtClean="0"/>
              <a:t>Use the </a:t>
            </a:r>
            <a:r>
              <a:rPr lang="en-US" sz="2000" dirty="0" smtClean="0"/>
              <a:t>Stamp </a:t>
            </a:r>
            <a:r>
              <a:rPr lang="en-US" sz="2000" dirty="0" smtClean="0"/>
              <a:t>Feature to Indicate Challenges You Face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23365"/>
            <a:ext cx="2057400" cy="646331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Staff don’t know the expectations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684171"/>
            <a:ext cx="2057400" cy="646331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Staff don’t know how to implement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410199"/>
            <a:ext cx="2057400" cy="92333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 connections are taking place with staff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1923364"/>
            <a:ext cx="2057400" cy="646331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 do not see change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23365"/>
            <a:ext cx="2057400" cy="92333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Difficulty with flexibility of thought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3684170"/>
            <a:ext cx="2057400" cy="92333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Parents encourage staff to do opposite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01720" y="5410200"/>
            <a:ext cx="2057400" cy="646331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Staff energy and motivation is low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684169"/>
            <a:ext cx="2057400" cy="646331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Difficulty with prioritizing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5410200"/>
            <a:ext cx="2057400" cy="646331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Difficulty with operationalizing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In This Together:</a:t>
            </a:r>
            <a:br>
              <a:rPr lang="en-US" dirty="0" smtClean="0"/>
            </a:br>
            <a:r>
              <a:rPr lang="en-US" dirty="0" smtClean="0"/>
              <a:t>Connecting &amp; Uniting 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is key</a:t>
            </a:r>
          </a:p>
          <a:p>
            <a:r>
              <a:rPr lang="en-US" dirty="0" smtClean="0"/>
              <a:t>Connect with the staff </a:t>
            </a:r>
            <a:r>
              <a:rPr lang="en-US" dirty="0" smtClean="0"/>
              <a:t>regularly</a:t>
            </a:r>
          </a:p>
          <a:p>
            <a:r>
              <a:rPr lang="en-US" dirty="0" smtClean="0"/>
              <a:t>Encourage the staff to connect with each other</a:t>
            </a:r>
            <a:endParaRPr lang="en-US" dirty="0" smtClean="0"/>
          </a:p>
          <a:p>
            <a:r>
              <a:rPr lang="en-US" dirty="0" smtClean="0"/>
              <a:t>Use uniting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</a:t>
            </a:r>
            <a:r>
              <a:rPr lang="en-US" dirty="0" smtClean="0"/>
              <a:t>Pitfalls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</a:t>
            </a:r>
          </a:p>
          <a:p>
            <a:pPr lvl="1"/>
            <a:r>
              <a:rPr lang="en-US" dirty="0" smtClean="0"/>
              <a:t>Be genuine</a:t>
            </a:r>
          </a:p>
          <a:p>
            <a:pPr lvl="1"/>
            <a:r>
              <a:rPr lang="en-US" dirty="0" smtClean="0"/>
              <a:t>Keep clear boundaries</a:t>
            </a:r>
          </a:p>
          <a:p>
            <a:pPr lvl="1"/>
            <a:r>
              <a:rPr lang="en-US" dirty="0" smtClean="0"/>
              <a:t>Be purposeful </a:t>
            </a:r>
            <a:r>
              <a:rPr lang="en-US" smtClean="0"/>
              <a:t>and intentional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Uniting Dance or Silly Thing at the Beginning and end of Meetings</a:t>
            </a:r>
          </a:p>
          <a:p>
            <a:r>
              <a:rPr lang="en-US" dirty="0" smtClean="0"/>
              <a:t>Celebration Board and Shout Outs</a:t>
            </a:r>
          </a:p>
          <a:p>
            <a:r>
              <a:rPr lang="en-US" dirty="0" smtClean="0"/>
              <a:t>Fun Events</a:t>
            </a:r>
          </a:p>
          <a:p>
            <a:r>
              <a:rPr lang="en-US" dirty="0" smtClean="0"/>
              <a:t>Greetings &amp; Check Ins</a:t>
            </a:r>
          </a:p>
          <a:p>
            <a:r>
              <a:rPr lang="en-US" dirty="0" smtClean="0"/>
              <a:t>Friendly Competitions</a:t>
            </a:r>
          </a:p>
          <a:p>
            <a:r>
              <a:rPr lang="en-US" dirty="0" smtClean="0"/>
              <a:t>Thank you 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Text Box Feature to Share Connecting Ideas You Know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2646</TotalTime>
  <Words>907</Words>
  <Application>Microsoft Office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Apex</vt:lpstr>
      <vt:lpstr>Change &amp; Cheer</vt:lpstr>
      <vt:lpstr>Practice Stamp</vt:lpstr>
      <vt:lpstr>Practice Text Box</vt:lpstr>
      <vt:lpstr>We Are On A Mission</vt:lpstr>
      <vt:lpstr>Challenges We Face Use the Stamp Feature to Indicate Challenges You Face</vt:lpstr>
      <vt:lpstr>WE Are In This Together: Connecting &amp; Uniting the Team</vt:lpstr>
      <vt:lpstr>Connecting Pitfalls </vt:lpstr>
      <vt:lpstr>Connection Strategies</vt:lpstr>
      <vt:lpstr>Use the Text Box Feature to Share Connecting Ideas You Know About</vt:lpstr>
      <vt:lpstr>Vision</vt:lpstr>
      <vt:lpstr>Mission</vt:lpstr>
      <vt:lpstr>Goals</vt:lpstr>
      <vt:lpstr>Know the Mission, Vision, &amp; Goals</vt:lpstr>
      <vt:lpstr>Get Input on the Vision, Mission, &amp; Goals</vt:lpstr>
      <vt:lpstr>How Do You Get Input Use the Text Box Feature to share ideas</vt:lpstr>
      <vt:lpstr>Communicating Vision, Mission, &amp; Goals</vt:lpstr>
      <vt:lpstr>Focus On Practices</vt:lpstr>
      <vt:lpstr>Group Meetings use a stamp to show which one has worked for you or you want to try</vt:lpstr>
      <vt:lpstr>Visual or Tangible Reminders</vt:lpstr>
      <vt:lpstr>When Teachers Are Not Following Expectations: What is Usually Done Use the stamp feature to identify those that may not be effective in encouraging the staff to use the appropriate practices</vt:lpstr>
      <vt:lpstr>Remember to Operate Out of Connection</vt:lpstr>
      <vt:lpstr>Start with Calm</vt:lpstr>
      <vt:lpstr>What Emotional Response &amp;Outcome Might a Teacher Have Use the stamp Feature to Describe the Emotional Outcome for Staff When we Communicate in Inappropriate Ways</vt:lpstr>
      <vt:lpstr>Individual Conferences (Informal Meeting to communicate and correct)</vt:lpstr>
      <vt:lpstr>When the Going Gets Rough</vt:lpstr>
      <vt:lpstr>Celebrate Success</vt:lpstr>
      <vt:lpstr>Questions, Comments, Thoughts, &amp; Ideas</vt:lpstr>
    </vt:vector>
  </TitlesOfParts>
  <Company>Kennesaw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&amp; Cheer</dc:title>
  <dc:creator>Douglas</dc:creator>
  <cp:lastModifiedBy>Douglas</cp:lastModifiedBy>
  <cp:revision>37</cp:revision>
  <dcterms:created xsi:type="dcterms:W3CDTF">2020-09-30T19:08:36Z</dcterms:created>
  <dcterms:modified xsi:type="dcterms:W3CDTF">2020-10-03T14:57:00Z</dcterms:modified>
</cp:coreProperties>
</file>