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57" r:id="rId4"/>
    <p:sldId id="258" r:id="rId5"/>
    <p:sldId id="260" r:id="rId6"/>
    <p:sldId id="268" r:id="rId7"/>
    <p:sldId id="261" r:id="rId8"/>
    <p:sldId id="262" r:id="rId9"/>
    <p:sldId id="263" r:id="rId10"/>
    <p:sldId id="269" r:id="rId11"/>
    <p:sldId id="264" r:id="rId12"/>
    <p:sldId id="265" r:id="rId13"/>
    <p:sldId id="266" r:id="rId14"/>
    <p:sldId id="270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bell22@Kennesaw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55BE2-979F-2E4A-943E-F62D6E86AE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Getting Them All On the Same Page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203133-4F23-F54F-B06F-F0BCA39074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Douglas Bell</a:t>
            </a:r>
          </a:p>
          <a:p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dbell22@Kennesaw.edu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987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31950-FA96-544B-A77A-C8B615951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Strategy: Trainings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ED89E-0CE5-A549-966D-5103E3B24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Trainings can vary in time and focus</a:t>
            </a:r>
          </a:p>
          <a:p>
            <a:r>
              <a:rPr lang="en-US" sz="2400" dirty="0"/>
              <a:t>They can be specific to how something is to be done</a:t>
            </a:r>
          </a:p>
          <a:p>
            <a:r>
              <a:rPr lang="en-US" sz="2400" dirty="0"/>
              <a:t>They can focus on theory and approach (big picture)</a:t>
            </a:r>
          </a:p>
          <a:p>
            <a:r>
              <a:rPr lang="en-US" sz="2400" dirty="0"/>
              <a:t>When used to show how something is to be done it is very helpful to have a practice and feedback opportunity</a:t>
            </a:r>
          </a:p>
          <a:p>
            <a:r>
              <a:rPr lang="en-US" sz="2400" dirty="0"/>
              <a:t>What are some challenges?</a:t>
            </a:r>
          </a:p>
        </p:txBody>
      </p:sp>
    </p:spTree>
    <p:extLst>
      <p:ext uri="{BB962C8B-B14F-4D97-AF65-F5344CB8AC3E}">
        <p14:creationId xmlns:p14="http://schemas.microsoft.com/office/powerpoint/2010/main" val="2955384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1B32A-F8BF-9442-97E7-1EAA04103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Strategy:</a:t>
            </a:r>
            <a:br>
              <a:rPr lang="en-US" dirty="0"/>
            </a:br>
            <a:r>
              <a:rPr lang="en-US" dirty="0"/>
              <a:t>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2F448-3596-4D49-B5C7-F9080A20D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Meetings are from the administration to the staff</a:t>
            </a:r>
          </a:p>
          <a:p>
            <a:pPr lvl="1"/>
            <a:r>
              <a:rPr lang="en-US" sz="2200" dirty="0"/>
              <a:t>Although powerful meetings have give and take balance with staff and administration</a:t>
            </a:r>
          </a:p>
          <a:p>
            <a:r>
              <a:rPr lang="en-US" sz="2400" dirty="0"/>
              <a:t>They are usually focused on more than one thing but policy is embedded</a:t>
            </a:r>
          </a:p>
          <a:p>
            <a:r>
              <a:rPr lang="en-US" sz="2400" dirty="0"/>
              <a:t>They have more of a message of accountability than a training</a:t>
            </a:r>
          </a:p>
          <a:p>
            <a:r>
              <a:rPr lang="en-US" sz="2400" dirty="0"/>
              <a:t>What are some challenges?</a:t>
            </a:r>
          </a:p>
        </p:txBody>
      </p:sp>
    </p:spTree>
    <p:extLst>
      <p:ext uri="{BB962C8B-B14F-4D97-AF65-F5344CB8AC3E}">
        <p14:creationId xmlns:p14="http://schemas.microsoft.com/office/powerpoint/2010/main" val="4189178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07CFA-D0FC-8E46-BEC4-E413328D4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 of the Box Strategy:</a:t>
            </a:r>
            <a:br>
              <a:rPr lang="en-US" dirty="0"/>
            </a:br>
            <a:r>
              <a:rPr lang="en-US" dirty="0"/>
              <a:t>Memo &amp; Follow Up Individual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BB78D-2F68-D64B-AA76-E787E9637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strategies described earlier are helpful and have their place</a:t>
            </a:r>
          </a:p>
          <a:p>
            <a:r>
              <a:rPr lang="en-US" sz="2400" dirty="0"/>
              <a:t>To really maintain accountability individual meetings can really send an important message</a:t>
            </a:r>
          </a:p>
          <a:p>
            <a:r>
              <a:rPr lang="en-US" sz="2400" dirty="0"/>
              <a:t>First send out a memo describing the expectation</a:t>
            </a:r>
          </a:p>
          <a:p>
            <a:r>
              <a:rPr lang="en-US" sz="2400" dirty="0"/>
              <a:t>Next schedule individual meetings to dialogue about the expectations and offer clarifications</a:t>
            </a:r>
          </a:p>
          <a:p>
            <a:r>
              <a:rPr lang="en-US" sz="2400" dirty="0"/>
              <a:t>What are some challenges?</a:t>
            </a:r>
          </a:p>
        </p:txBody>
      </p:sp>
    </p:spTree>
    <p:extLst>
      <p:ext uri="{BB962C8B-B14F-4D97-AF65-F5344CB8AC3E}">
        <p14:creationId xmlns:p14="http://schemas.microsoft.com/office/powerpoint/2010/main" val="295952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4ABA8-07CE-8C4C-A96A-01743898A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 of the Box Strategy:</a:t>
            </a:r>
            <a:br>
              <a:rPr lang="en-US" dirty="0"/>
            </a:br>
            <a:r>
              <a:rPr lang="en-US" dirty="0"/>
              <a:t>Toilet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BBD84-28B0-E24F-A7C9-BDF4499C7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Toilet training is when you put clear, step by step tasks on a </a:t>
            </a:r>
            <a:r>
              <a:rPr lang="en-US" sz="2400" dirty="0" err="1"/>
              <a:t>powerpoint</a:t>
            </a:r>
            <a:r>
              <a:rPr lang="en-US" sz="2400" dirty="0"/>
              <a:t> and hang the slides in the rest room</a:t>
            </a:r>
          </a:p>
          <a:p>
            <a:r>
              <a:rPr lang="en-US" sz="2400" dirty="0"/>
              <a:t>It is important to respect private time in the bathroom</a:t>
            </a:r>
          </a:p>
          <a:p>
            <a:r>
              <a:rPr lang="en-US" sz="2400" dirty="0"/>
              <a:t>What are some challenges?</a:t>
            </a:r>
          </a:p>
          <a:p>
            <a:r>
              <a:rPr lang="en-US" sz="2400" dirty="0"/>
              <a:t>What can you do to enhance or instead of?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643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4A6EC-8D0A-724D-A1CD-42A4862EA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Explore a Toilet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40D0F-1BB1-764B-B850-E5DEA460D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groups explore and discuss the toilet training slides</a:t>
            </a:r>
          </a:p>
          <a:p>
            <a:r>
              <a:rPr lang="en-US" sz="2400" dirty="0"/>
              <a:t>What do you notice?</a:t>
            </a:r>
          </a:p>
          <a:p>
            <a:r>
              <a:rPr lang="en-US" sz="2400" dirty="0"/>
              <a:t>What do you think is helpful?</a:t>
            </a:r>
          </a:p>
          <a:p>
            <a:r>
              <a:rPr lang="en-US" sz="2400" dirty="0"/>
              <a:t>What do you think might not be helpful?</a:t>
            </a:r>
          </a:p>
        </p:txBody>
      </p:sp>
    </p:spTree>
    <p:extLst>
      <p:ext uri="{BB962C8B-B14F-4D97-AF65-F5344CB8AC3E}">
        <p14:creationId xmlns:p14="http://schemas.microsoft.com/office/powerpoint/2010/main" val="3953081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901D8-B193-CA41-8F8D-C6BAA140C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Essentials To Getting on the Same 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8FAB9-FC79-E649-98A9-A9CA07502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K.I.S.S. (keep it simple sweetie)</a:t>
            </a:r>
          </a:p>
          <a:p>
            <a:r>
              <a:rPr lang="en-US" sz="2400" dirty="0"/>
              <a:t>Break down what you want to happen in simple steps that can be visualized</a:t>
            </a:r>
          </a:p>
          <a:p>
            <a:r>
              <a:rPr lang="en-US" sz="2400" dirty="0"/>
              <a:t>Use as few steps as possible</a:t>
            </a:r>
          </a:p>
        </p:txBody>
      </p:sp>
    </p:spTree>
    <p:extLst>
      <p:ext uri="{BB962C8B-B14F-4D97-AF65-F5344CB8AC3E}">
        <p14:creationId xmlns:p14="http://schemas.microsoft.com/office/powerpoint/2010/main" val="1578875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A7D06-EB4E-384D-B4EE-AE5CA3351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59EF4-2792-8542-9E9E-B4141DBF9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Find your ball buddies</a:t>
            </a:r>
          </a:p>
          <a:p>
            <a:r>
              <a:rPr lang="en-US" sz="2400" dirty="0"/>
              <a:t>Tell who you are and what you do</a:t>
            </a:r>
          </a:p>
          <a:p>
            <a:r>
              <a:rPr lang="en-US" sz="2400" dirty="0"/>
              <a:t>Tell where you work</a:t>
            </a:r>
          </a:p>
          <a:p>
            <a:r>
              <a:rPr lang="en-US" sz="2400" dirty="0"/>
              <a:t>Name one challenge and one highlight of being an administrator</a:t>
            </a:r>
          </a:p>
        </p:txBody>
      </p:sp>
    </p:spTree>
    <p:extLst>
      <p:ext uri="{BB962C8B-B14F-4D97-AF65-F5344CB8AC3E}">
        <p14:creationId xmlns:p14="http://schemas.microsoft.com/office/powerpoint/2010/main" val="60168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C22F0-3467-6045-A864-8577643E7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CC693-AF0E-914E-8652-5161CDEC0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Early childhood administrators have a pressing responsibility to ensure high quality practices</a:t>
            </a:r>
          </a:p>
          <a:p>
            <a:r>
              <a:rPr lang="en-US" sz="2400" dirty="0"/>
              <a:t>Often we hire teachers and caregivers with a wide variety of experiences and a wide variety of training levels</a:t>
            </a:r>
          </a:p>
          <a:p>
            <a:r>
              <a:rPr lang="en-US" sz="2400" dirty="0"/>
              <a:t>All of these differences can make it very challenging to get everyone doing high quality practices</a:t>
            </a:r>
          </a:p>
        </p:txBody>
      </p:sp>
    </p:spTree>
    <p:extLst>
      <p:ext uri="{BB962C8B-B14F-4D97-AF65-F5344CB8AC3E}">
        <p14:creationId xmlns:p14="http://schemas.microsoft.com/office/powerpoint/2010/main" val="2727748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17197-E0F1-9C44-A86F-35B3A4034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 &amp;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218E3-D10E-2D4A-B52D-29D3E1DA5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Turn and talk with a nearby participant</a:t>
            </a:r>
          </a:p>
          <a:p>
            <a:r>
              <a:rPr lang="en-US" sz="2400" dirty="0"/>
              <a:t>Describe problems that you have seen or experienced related to everyone knowing what to do</a:t>
            </a:r>
          </a:p>
          <a:p>
            <a:r>
              <a:rPr lang="en-US" sz="2400" dirty="0"/>
              <a:t>When the presenter asks, share back with the whole group</a:t>
            </a:r>
          </a:p>
        </p:txBody>
      </p:sp>
    </p:spTree>
    <p:extLst>
      <p:ext uri="{BB962C8B-B14F-4D97-AF65-F5344CB8AC3E}">
        <p14:creationId xmlns:p14="http://schemas.microsoft.com/office/powerpoint/2010/main" val="160481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A940E-EADB-6948-A83C-87B6E4268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79676-23D9-A947-BB43-9C1350746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your groups, brainstorm and chart ways that you have used or seen used to get staff to follow policy and practices</a:t>
            </a:r>
          </a:p>
        </p:txBody>
      </p:sp>
    </p:spTree>
    <p:extLst>
      <p:ext uri="{BB962C8B-B14F-4D97-AF65-F5344CB8AC3E}">
        <p14:creationId xmlns:p14="http://schemas.microsoft.com/office/powerpoint/2010/main" val="498411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668B7-BABD-FB49-840B-5BF12E294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C38E1-4F5F-5942-9B6B-81A2B0BC4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Now we are going to break up into groups</a:t>
            </a:r>
          </a:p>
          <a:p>
            <a:r>
              <a:rPr lang="en-US" sz="2400" dirty="0"/>
              <a:t>Each group will be given a few minutes to discuss one type of common strategy used to get everyone on the same page</a:t>
            </a:r>
          </a:p>
          <a:p>
            <a:r>
              <a:rPr lang="en-US" sz="2400" dirty="0"/>
              <a:t>Go to the four corners and one group in the middle (spread out evenly)</a:t>
            </a:r>
          </a:p>
          <a:p>
            <a:r>
              <a:rPr lang="en-US" sz="2400" dirty="0"/>
              <a:t>Take a few minutes to discuss the strategy your group has been assigned</a:t>
            </a:r>
          </a:p>
          <a:p>
            <a:pPr lvl="1"/>
            <a:r>
              <a:rPr lang="en-US" sz="2200" dirty="0"/>
              <a:t>Talk about ways to do it</a:t>
            </a:r>
          </a:p>
          <a:p>
            <a:pPr lvl="1"/>
            <a:r>
              <a:rPr lang="en-US" sz="2200" dirty="0"/>
              <a:t>How it helps or what works</a:t>
            </a:r>
          </a:p>
          <a:p>
            <a:pPr lvl="1"/>
            <a:r>
              <a:rPr lang="en-US" sz="2200" dirty="0"/>
              <a:t>How it doesn’t help or what doesn’t work</a:t>
            </a:r>
          </a:p>
          <a:p>
            <a:pPr lvl="1"/>
            <a:r>
              <a:rPr lang="en-US" sz="2200" dirty="0"/>
              <a:t>Anything else that administrators need to know about implementing that strategy</a:t>
            </a:r>
          </a:p>
        </p:txBody>
      </p:sp>
    </p:spTree>
    <p:extLst>
      <p:ext uri="{BB962C8B-B14F-4D97-AF65-F5344CB8AC3E}">
        <p14:creationId xmlns:p14="http://schemas.microsoft.com/office/powerpoint/2010/main" val="1933321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86540-FA32-224F-9403-AFB31FBC1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Strategy:</a:t>
            </a:r>
            <a:br>
              <a:rPr lang="en-US" dirty="0"/>
            </a:br>
            <a:r>
              <a:rPr lang="en-US" dirty="0"/>
              <a:t>Handbook or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313AA-DB3E-FC4D-A2F0-62F0CF498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Be specific but not too specific</a:t>
            </a:r>
          </a:p>
          <a:p>
            <a:r>
              <a:rPr lang="en-US" sz="2400" dirty="0"/>
              <a:t>Gives more detail about what is expected</a:t>
            </a:r>
          </a:p>
          <a:p>
            <a:r>
              <a:rPr lang="en-US" sz="2400" dirty="0"/>
              <a:t>What are some challenges?</a:t>
            </a:r>
          </a:p>
        </p:txBody>
      </p:sp>
    </p:spTree>
    <p:extLst>
      <p:ext uri="{BB962C8B-B14F-4D97-AF65-F5344CB8AC3E}">
        <p14:creationId xmlns:p14="http://schemas.microsoft.com/office/powerpoint/2010/main" val="3861813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8551C-F71F-EA40-BB69-BC65DEEF2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Strategy:</a:t>
            </a:r>
            <a:br>
              <a:rPr lang="en-US" dirty="0"/>
            </a:br>
            <a:r>
              <a:rPr lang="en-US" dirty="0"/>
              <a:t>Articles or 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353F5-5A3C-DF47-BFBB-0421A6381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 give articles and books when we want staff to have a deeper understanding</a:t>
            </a:r>
          </a:p>
          <a:p>
            <a:r>
              <a:rPr lang="en-US" sz="2400" dirty="0"/>
              <a:t>This is usually the strategy used when we want them to understand why we do what we do</a:t>
            </a:r>
          </a:p>
          <a:p>
            <a:r>
              <a:rPr lang="en-US" sz="2400" dirty="0"/>
              <a:t>It is how we get global or big picture understandings</a:t>
            </a:r>
          </a:p>
          <a:p>
            <a:r>
              <a:rPr lang="en-US" sz="2400" dirty="0"/>
              <a:t>What are some challenges</a:t>
            </a:r>
          </a:p>
        </p:txBody>
      </p:sp>
    </p:spTree>
    <p:extLst>
      <p:ext uri="{BB962C8B-B14F-4D97-AF65-F5344CB8AC3E}">
        <p14:creationId xmlns:p14="http://schemas.microsoft.com/office/powerpoint/2010/main" val="2053073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9AA76-AC24-8C4B-B00F-2E3100705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Strategy:</a:t>
            </a:r>
            <a:br>
              <a:rPr lang="en-US" dirty="0"/>
            </a:br>
            <a:r>
              <a:rPr lang="en-US" dirty="0"/>
              <a:t>Brochures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BB786-DE72-1742-85B4-E06F3B448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Brochures are used when you want staff to have more knowledge about something</a:t>
            </a:r>
          </a:p>
          <a:p>
            <a:r>
              <a:rPr lang="en-US" sz="2400" dirty="0"/>
              <a:t>It can describe what, how, or why (or all of these)</a:t>
            </a:r>
          </a:p>
          <a:p>
            <a:r>
              <a:rPr lang="en-US" sz="2400" dirty="0"/>
              <a:t>How can you distribute?</a:t>
            </a:r>
          </a:p>
          <a:p>
            <a:r>
              <a:rPr lang="en-US" sz="2400" dirty="0"/>
              <a:t>What are some challenges?</a:t>
            </a:r>
          </a:p>
        </p:txBody>
      </p:sp>
    </p:spTree>
    <p:extLst>
      <p:ext uri="{BB962C8B-B14F-4D97-AF65-F5344CB8AC3E}">
        <p14:creationId xmlns:p14="http://schemas.microsoft.com/office/powerpoint/2010/main" val="237188216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468</TotalTime>
  <Words>649</Words>
  <Application>Microsoft Macintosh PowerPoint</Application>
  <PresentationFormat>Widescreen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Corbel</vt:lpstr>
      <vt:lpstr>Wingdings 2</vt:lpstr>
      <vt:lpstr>Frame</vt:lpstr>
      <vt:lpstr>Getting Them All On the Same Page</vt:lpstr>
      <vt:lpstr>Welcome</vt:lpstr>
      <vt:lpstr>The Need</vt:lpstr>
      <vt:lpstr>Turn &amp; Talk</vt:lpstr>
      <vt:lpstr>Brainstorm</vt:lpstr>
      <vt:lpstr>Group Work</vt:lpstr>
      <vt:lpstr>Common Strategy: Handbook or Policy</vt:lpstr>
      <vt:lpstr>Common Strategy: Articles or Books</vt:lpstr>
      <vt:lpstr>Common Strategy: Brochures</vt:lpstr>
      <vt:lpstr>Common Strategy: Trainings</vt:lpstr>
      <vt:lpstr>Common Strategy: Meetings</vt:lpstr>
      <vt:lpstr>Out of the Box Strategy: Memo &amp; Follow Up Individual Meeting</vt:lpstr>
      <vt:lpstr>Out of the Box Strategy: Toilet Training</vt:lpstr>
      <vt:lpstr>Let’s Explore a Toilet Training</vt:lpstr>
      <vt:lpstr>Essentials To Getting on the Same Page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Them All On the Same Page</dc:title>
  <dc:creator>Douglas Bell</dc:creator>
  <cp:lastModifiedBy>Douglas Bell</cp:lastModifiedBy>
  <cp:revision>16</cp:revision>
  <cp:lastPrinted>2019-10-04T04:22:43Z</cp:lastPrinted>
  <dcterms:created xsi:type="dcterms:W3CDTF">2019-10-03T20:34:31Z</dcterms:created>
  <dcterms:modified xsi:type="dcterms:W3CDTF">2019-10-04T04:23:00Z</dcterms:modified>
</cp:coreProperties>
</file>